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hestokas.com/wp-content/uploads/2012/12/bill-of-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49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589" y="5280847"/>
            <a:ext cx="6181642" cy="1437847"/>
          </a:xfrm>
        </p:spPr>
        <p:txBody>
          <a:bodyPr/>
          <a:lstStyle/>
          <a:p>
            <a:r>
              <a:rPr lang="en-US" dirty="0"/>
              <a:t>The Bill of Rights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 </a:t>
            </a:r>
          </a:p>
        </p:txBody>
      </p:sp>
    </p:spTree>
    <p:extLst>
      <p:ext uri="{BB962C8B-B14F-4D97-AF65-F5344CB8AC3E}">
        <p14:creationId xmlns:p14="http://schemas.microsoft.com/office/powerpoint/2010/main" val="121098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57"/>
            <a:ext cx="6371303" cy="1147311"/>
          </a:xfrm>
        </p:spPr>
        <p:txBody>
          <a:bodyPr/>
          <a:lstStyle/>
          <a:p>
            <a:r>
              <a:rPr lang="en-US" dirty="0"/>
              <a:t>4.1  The First Amendment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2144" y="84963"/>
            <a:ext cx="5189857" cy="576262"/>
          </a:xfrm>
        </p:spPr>
        <p:txBody>
          <a:bodyPr/>
          <a:lstStyle/>
          <a:p>
            <a:r>
              <a:rPr lang="en-US" sz="2800" b="1" dirty="0"/>
              <a:t>Big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2144" y="759863"/>
            <a:ext cx="5189856" cy="1378654"/>
          </a:xfrm>
        </p:spPr>
        <p:txBody>
          <a:bodyPr/>
          <a:lstStyle/>
          <a:p>
            <a:r>
              <a:rPr lang="en-US" dirty="0"/>
              <a:t>The Constitution of the United States establishes and protects fundamental rights and liberties.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503" y="2427526"/>
            <a:ext cx="5194583" cy="576262"/>
          </a:xfrm>
        </p:spPr>
        <p:txBody>
          <a:bodyPr/>
          <a:lstStyle/>
          <a:p>
            <a:r>
              <a:rPr lang="en-US" sz="2800" b="1" dirty="0"/>
              <a:t>Key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20692" y="3292797"/>
            <a:ext cx="4302394" cy="2551906"/>
          </a:xfrm>
        </p:spPr>
        <p:txBody>
          <a:bodyPr/>
          <a:lstStyle/>
          <a:p>
            <a:r>
              <a:rPr lang="en-US" dirty="0"/>
              <a:t>Civil liberties</a:t>
            </a:r>
          </a:p>
          <a:p>
            <a:r>
              <a:rPr lang="en-US" dirty="0"/>
              <a:t>Censorship</a:t>
            </a:r>
          </a:p>
          <a:p>
            <a:r>
              <a:rPr lang="en-US" dirty="0"/>
              <a:t>Petition</a:t>
            </a:r>
          </a:p>
          <a:p>
            <a:r>
              <a:rPr lang="en-US" dirty="0"/>
              <a:t>Slander</a:t>
            </a:r>
          </a:p>
          <a:p>
            <a:r>
              <a:rPr lang="en-US" dirty="0"/>
              <a:t>Libel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o.quizlet.com/bUjZVq9g-0OCPEkMs0ts2Q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543"/>
            <a:ext cx="7054456" cy="49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6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Amendment Freedoms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2011271"/>
            <a:ext cx="7287065" cy="4635713"/>
          </a:xfrm>
        </p:spPr>
        <p:txBody>
          <a:bodyPr>
            <a:normAutofit/>
          </a:bodyPr>
          <a:lstStyle/>
          <a:p>
            <a:r>
              <a:rPr lang="en-US" b="1" u="sng" dirty="0"/>
              <a:t>Civil Liberties </a:t>
            </a:r>
            <a:r>
              <a:rPr lang="en-US" dirty="0"/>
              <a:t>– freedoms we have to think and to act without government interference or fear of unfair treatment.</a:t>
            </a:r>
          </a:p>
          <a:p>
            <a:pPr lvl="1"/>
            <a:r>
              <a:rPr lang="en-US" dirty="0"/>
              <a:t>“The Cornerstone of our democracy”</a:t>
            </a:r>
          </a:p>
          <a:p>
            <a:endParaRPr lang="en-US" dirty="0"/>
          </a:p>
          <a:p>
            <a:r>
              <a:rPr lang="en-US" sz="2800" dirty="0"/>
              <a:t>5 freedoms of the 1</a:t>
            </a:r>
            <a:r>
              <a:rPr lang="en-US" sz="2800" baseline="30000" dirty="0"/>
              <a:t>st</a:t>
            </a:r>
            <a:r>
              <a:rPr lang="en-US" sz="2800" dirty="0"/>
              <a:t> Amendment</a:t>
            </a:r>
          </a:p>
          <a:p>
            <a:pPr lvl="1"/>
            <a:r>
              <a:rPr lang="en-US" sz="2200" dirty="0"/>
              <a:t>Freedom of Religion</a:t>
            </a:r>
          </a:p>
          <a:p>
            <a:pPr lvl="1"/>
            <a:r>
              <a:rPr lang="en-US" sz="2200" dirty="0"/>
              <a:t>Freedom of Speech</a:t>
            </a:r>
          </a:p>
          <a:p>
            <a:pPr lvl="1"/>
            <a:r>
              <a:rPr lang="en-US" sz="2200" dirty="0"/>
              <a:t>Freedom of the Press</a:t>
            </a:r>
          </a:p>
          <a:p>
            <a:pPr lvl="1"/>
            <a:r>
              <a:rPr lang="en-US" sz="2200" dirty="0"/>
              <a:t>Freedom of Assembly</a:t>
            </a:r>
          </a:p>
          <a:p>
            <a:pPr lvl="1"/>
            <a:r>
              <a:rPr lang="en-US" sz="2200" dirty="0"/>
              <a:t>Freedom to Petition</a:t>
            </a:r>
          </a:p>
        </p:txBody>
      </p:sp>
      <p:pic>
        <p:nvPicPr>
          <p:cNvPr id="1026" name="Picture 2" descr="https://dailylifeasateacher.files.wordpress.com/2010/12/firstamend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3" y="2785403"/>
            <a:ext cx="5622388" cy="40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6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1" y="1417638"/>
            <a:ext cx="6083169" cy="5278583"/>
          </a:xfrm>
        </p:spPr>
        <p:txBody>
          <a:bodyPr>
            <a:normAutofit/>
          </a:bodyPr>
          <a:lstStyle/>
          <a:p>
            <a:r>
              <a:rPr lang="en-US" sz="2800" dirty="0"/>
              <a:t>All constitutional rights are limited.  These limitations are necessary to ensure our other rights are protected.  </a:t>
            </a:r>
          </a:p>
          <a:p>
            <a:endParaRPr lang="en-US" dirty="0"/>
          </a:p>
          <a:p>
            <a:r>
              <a:rPr lang="en-US" b="1" dirty="0"/>
              <a:t>Slander</a:t>
            </a:r>
            <a:r>
              <a:rPr lang="en-US" dirty="0"/>
              <a:t> – spreading spoken lies </a:t>
            </a:r>
          </a:p>
          <a:p>
            <a:r>
              <a:rPr lang="en-US" b="1" dirty="0"/>
              <a:t>Libel</a:t>
            </a:r>
            <a:r>
              <a:rPr lang="en-US" dirty="0"/>
              <a:t> – printing lies</a:t>
            </a:r>
          </a:p>
        </p:txBody>
      </p:sp>
      <p:pic>
        <p:nvPicPr>
          <p:cNvPr id="4098" name="Picture 2" descr="http://static.flickr.com/6137/6006240224_2fd2d6b3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9" y="1927275"/>
            <a:ext cx="5667501" cy="49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31" y="278375"/>
            <a:ext cx="10571998" cy="970450"/>
          </a:xfrm>
        </p:spPr>
        <p:txBody>
          <a:bodyPr/>
          <a:lstStyle/>
          <a:p>
            <a:r>
              <a:rPr lang="en-US" dirty="0"/>
              <a:t>4.2  The Bill of Rights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633" y="22518"/>
            <a:ext cx="5189857" cy="576262"/>
          </a:xfrm>
        </p:spPr>
        <p:txBody>
          <a:bodyPr/>
          <a:lstStyle/>
          <a:p>
            <a:r>
              <a:rPr lang="en-US" sz="2800" b="1" dirty="0"/>
              <a:t>Big Idea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634" y="698024"/>
            <a:ext cx="5189856" cy="1117477"/>
          </a:xfrm>
        </p:spPr>
        <p:txBody>
          <a:bodyPr/>
          <a:lstStyle/>
          <a:p>
            <a:r>
              <a:rPr lang="en-US" dirty="0"/>
              <a:t>The Constitution of the United States establishes and protects fundamental rights and liberties.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2463007"/>
            <a:ext cx="5194583" cy="576262"/>
          </a:xfrm>
        </p:spPr>
        <p:txBody>
          <a:bodyPr/>
          <a:lstStyle/>
          <a:p>
            <a:r>
              <a:rPr lang="en-US" sz="2800" b="1" dirty="0"/>
              <a:t>Key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9047" y="3244155"/>
            <a:ext cx="5194583" cy="3109913"/>
          </a:xfrm>
        </p:spPr>
        <p:txBody>
          <a:bodyPr/>
          <a:lstStyle/>
          <a:p>
            <a:r>
              <a:rPr lang="en-US" dirty="0"/>
              <a:t>Search Warrant</a:t>
            </a:r>
          </a:p>
          <a:p>
            <a:r>
              <a:rPr lang="en-US" dirty="0"/>
              <a:t>Indictment</a:t>
            </a:r>
          </a:p>
          <a:p>
            <a:r>
              <a:rPr lang="en-US" dirty="0"/>
              <a:t>Grand jury </a:t>
            </a:r>
          </a:p>
          <a:p>
            <a:r>
              <a:rPr lang="en-US" dirty="0"/>
              <a:t>Double jeopardy</a:t>
            </a:r>
          </a:p>
          <a:p>
            <a:r>
              <a:rPr lang="en-US" dirty="0"/>
              <a:t>Due process</a:t>
            </a:r>
          </a:p>
          <a:p>
            <a:r>
              <a:rPr lang="en-US" dirty="0"/>
              <a:t>Eminent domain </a:t>
            </a:r>
          </a:p>
          <a:p>
            <a:r>
              <a:rPr lang="en-US" dirty="0"/>
              <a:t>Bail </a:t>
            </a:r>
          </a:p>
        </p:txBody>
      </p:sp>
      <p:pic>
        <p:nvPicPr>
          <p:cNvPr id="6146" name="Picture 2" descr="http://government.mrdonn.org/powerpoints/banner_bill_of_righ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83" y="2363372"/>
            <a:ext cx="6753225" cy="42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rclark.aretesys.com/bor%20graph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06178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 Extending the Bill of Rights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Big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constitution reflects the values and goals of the society that creates it.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422" y="3729832"/>
            <a:ext cx="2828841" cy="576262"/>
          </a:xfrm>
        </p:spPr>
        <p:txBody>
          <a:bodyPr/>
          <a:lstStyle/>
          <a:p>
            <a:r>
              <a:rPr lang="en-US" sz="2800" b="1" dirty="0"/>
              <a:t>Key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844" y="4554563"/>
            <a:ext cx="1901508" cy="1258154"/>
          </a:xfrm>
        </p:spPr>
        <p:txBody>
          <a:bodyPr/>
          <a:lstStyle/>
          <a:p>
            <a:r>
              <a:rPr lang="en-US" dirty="0"/>
              <a:t>Suffrage</a:t>
            </a:r>
          </a:p>
          <a:p>
            <a:r>
              <a:rPr lang="en-US" dirty="0"/>
              <a:t>Poll tax </a:t>
            </a:r>
          </a:p>
          <a:p>
            <a:endParaRPr lang="en-US" dirty="0"/>
          </a:p>
        </p:txBody>
      </p:sp>
      <p:pic>
        <p:nvPicPr>
          <p:cNvPr id="8194" name="Picture 2" descr="http://government.mrdonn.org/powerpoints/banner_amendm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63" y="2293034"/>
            <a:ext cx="6296025" cy="43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slideplayer.com/26/8458172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37</TotalTime>
  <Words>179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Quotable</vt:lpstr>
      <vt:lpstr>The Bill of Rights </vt:lpstr>
      <vt:lpstr>4.1  The First Amendment</vt:lpstr>
      <vt:lpstr>The 1st Amendment Freedoms </vt:lpstr>
      <vt:lpstr>First Amendment Limits</vt:lpstr>
      <vt:lpstr>4.2  The Bill of Rights</vt:lpstr>
      <vt:lpstr>PowerPoint Presentation</vt:lpstr>
      <vt:lpstr>4.3  Extending the Bill of Rights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</dc:title>
  <dc:creator>Elizabeth Gifford</dc:creator>
  <cp:lastModifiedBy>Elizabeth Gifford</cp:lastModifiedBy>
  <cp:revision>6</cp:revision>
  <dcterms:created xsi:type="dcterms:W3CDTF">2016-10-09T19:15:21Z</dcterms:created>
  <dcterms:modified xsi:type="dcterms:W3CDTF">2016-10-09T19:53:21Z</dcterms:modified>
</cp:coreProperties>
</file>